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A23616-B015-4715-AEDD-BD442A557633}" type="datetimeFigureOut">
              <a:rPr lang="es-ES_tradnl" smtClean="0"/>
              <a:t>21/11/2013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75F54B-0B30-457F-94BA-9E57B5125C62}" type="slidenum">
              <a:rPr lang="es-ES_tradnl" smtClean="0"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0"/>
            <a:ext cx="8062912" cy="1470025"/>
          </a:xfrm>
        </p:spPr>
        <p:txBody>
          <a:bodyPr/>
          <a:lstStyle/>
          <a:p>
            <a:r>
              <a:rPr lang="es-ES_tradnl" dirty="0" smtClean="0"/>
              <a:t>MY FAVOURITE FAMOUS:</a:t>
            </a:r>
            <a:endParaRPr lang="es-ES_tradnl" dirty="0"/>
          </a:p>
        </p:txBody>
      </p:sp>
      <p:pic>
        <p:nvPicPr>
          <p:cNvPr id="4" name="3 Imagen" descr="Ariana-grande-no-album-just-ye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0399">
            <a:off x="1155000" y="1914367"/>
            <a:ext cx="2636630" cy="411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ariana-grande-seventeen-aug-e1372274072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8961">
            <a:off x="4529892" y="2190258"/>
            <a:ext cx="3683878" cy="295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Grande is an actress, singer and songwriter was born on June 26, 1993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Florida.</a:t>
            </a:r>
          </a:p>
          <a:p>
            <a:pPr>
              <a:lnSpc>
                <a:spcPct val="20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tumblr_m4a5szktxu1qjhgnw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7548">
            <a:off x="4786788" y="1869761"/>
            <a:ext cx="3572554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victorious was a girl with fair skin, and red wavy hair, tall, cute and pretty, in the series was called 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ariana-grande-red-hai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66452">
            <a:off x="3863339" y="2666999"/>
            <a:ext cx="3444965" cy="370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Grande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victorious was a funny girl, friendly, cheerful, and a little silly, a great singer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dancer.</a:t>
            </a: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Victorious-1x14-Rex-Dies-ariana-grande-20860052-1280-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5811">
            <a:off x="2084534" y="2689577"/>
            <a:ext cx="5768750" cy="324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chose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Ariana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Grande because for me it is very good singer, is beautiful, funny, by his nature, I like her clothes and her hair so crazy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s-ES_tradn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9480">
            <a:off x="556562" y="3275787"/>
            <a:ext cx="4104456" cy="255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Ariana-Grande-17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4973">
            <a:off x="5590358" y="2448198"/>
            <a:ext cx="2644754" cy="396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107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MY FAVOURITE FAMOUS:</vt:lpstr>
      <vt:lpstr>Diapositiva 2</vt:lpstr>
      <vt:lpstr>Diapositiva 3</vt:lpstr>
      <vt:lpstr>Diapositiva 4</vt:lpstr>
      <vt:lpstr>Diapositiva 5</vt:lpstr>
    </vt:vector>
  </TitlesOfParts>
  <Company>Windows Xp Professional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FAMOUS:</dc:title>
  <dc:creator>Windows Xp Professional</dc:creator>
  <cp:lastModifiedBy>Windows Xp Professional</cp:lastModifiedBy>
  <cp:revision>3</cp:revision>
  <dcterms:created xsi:type="dcterms:W3CDTF">2013-11-21T19:30:40Z</dcterms:created>
  <dcterms:modified xsi:type="dcterms:W3CDTF">2013-11-21T19:59:14Z</dcterms:modified>
</cp:coreProperties>
</file>